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79" r:id="rId4"/>
    <p:sldId id="283" r:id="rId5"/>
    <p:sldId id="284" r:id="rId6"/>
    <p:sldId id="296" r:id="rId7"/>
    <p:sldId id="286" r:id="rId8"/>
    <p:sldId id="288" r:id="rId9"/>
    <p:sldId id="289" r:id="rId10"/>
    <p:sldId id="294" r:id="rId11"/>
    <p:sldId id="291" r:id="rId12"/>
    <p:sldId id="292" r:id="rId13"/>
    <p:sldId id="293" r:id="rId14"/>
    <p:sldId id="259" r:id="rId15"/>
    <p:sldId id="268" r:id="rId16"/>
    <p:sldId id="270" r:id="rId17"/>
    <p:sldId id="272" r:id="rId18"/>
    <p:sldId id="277" r:id="rId19"/>
    <p:sldId id="278" r:id="rId20"/>
    <p:sldId id="269" r:id="rId21"/>
    <p:sldId id="297" r:id="rId22"/>
    <p:sldId id="298" r:id="rId23"/>
    <p:sldId id="299" r:id="rId24"/>
    <p:sldId id="282" r:id="rId25"/>
    <p:sldId id="273" r:id="rId26"/>
    <p:sldId id="285" r:id="rId27"/>
    <p:sldId id="271" r:id="rId28"/>
    <p:sldId id="260" r:id="rId29"/>
    <p:sldId id="266" r:id="rId30"/>
    <p:sldId id="267" r:id="rId31"/>
    <p:sldId id="281" r:id="rId32"/>
    <p:sldId id="280" r:id="rId33"/>
    <p:sldId id="261" r:id="rId34"/>
    <p:sldId id="263" r:id="rId35"/>
    <p:sldId id="264" r:id="rId36"/>
    <p:sldId id="265" r:id="rId37"/>
    <p:sldId id="274" r:id="rId38"/>
    <p:sldId id="275" r:id="rId39"/>
    <p:sldId id="295" r:id="rId40"/>
    <p:sldId id="276" r:id="rId41"/>
  </p:sldIdLst>
  <p:sldSz cx="9144000" cy="5143500" type="screen16x9"/>
  <p:notesSz cx="6858000" cy="9144000"/>
  <p:embeddedFontLst>
    <p:embeddedFont>
      <p:font typeface="Arial Unicode MS" panose="02010600030101010101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79"/>
            <p14:sldId id="283"/>
            <p14:sldId id="284"/>
            <p14:sldId id="296"/>
            <p14:sldId id="286"/>
            <p14:sldId id="288"/>
            <p14:sldId id="289"/>
            <p14:sldId id="294"/>
            <p14:sldId id="291"/>
            <p14:sldId id="292"/>
            <p14:sldId id="293"/>
            <p14:sldId id="259"/>
            <p14:sldId id="268"/>
            <p14:sldId id="270"/>
            <p14:sldId id="272"/>
            <p14:sldId id="277"/>
            <p14:sldId id="278"/>
            <p14:sldId id="269"/>
            <p14:sldId id="297"/>
            <p14:sldId id="298"/>
            <p14:sldId id="299"/>
            <p14:sldId id="282"/>
            <p14:sldId id="273"/>
            <p14:sldId id="285"/>
            <p14:sldId id="271"/>
            <p14:sldId id="260"/>
            <p14:sldId id="266"/>
            <p14:sldId id="267"/>
            <p14:sldId id="281"/>
            <p14:sldId id="280"/>
            <p14:sldId id="261"/>
            <p14:sldId id="263"/>
            <p14:sldId id="264"/>
            <p14:sldId id="265"/>
            <p14:sldId id="274"/>
            <p14:sldId id="275"/>
            <p14:sldId id="295"/>
            <p14:sldId id="276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11" autoAdjust="0"/>
  </p:normalViewPr>
  <p:slideViewPr>
    <p:cSldViewPr snapToGrid="0">
      <p:cViewPr varScale="1">
        <p:scale>
          <a:sx n="149" d="100"/>
          <a:sy n="149" d="100"/>
        </p:scale>
        <p:origin x="300" y="1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1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232809" y="3284704"/>
            <a:ext cx="467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Hadoop Map-Reduce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03" y="368690"/>
            <a:ext cx="4252690" cy="28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“idea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4" y="899657"/>
            <a:ext cx="5921374" cy="41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965962"/>
            <a:ext cx="1630655" cy="6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8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231833"/>
            <a:ext cx="1820561" cy="1365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30929"/>
            <a:ext cx="1820560" cy="1126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902260"/>
            <a:ext cx="2731753" cy="76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1000779"/>
            <a:ext cx="5251450" cy="34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48342"/>
            <a:ext cx="1220427" cy="12204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34" y="948342"/>
            <a:ext cx="3107454" cy="3977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07" y="948342"/>
            <a:ext cx="3170966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36322"/>
            <a:ext cx="2731753" cy="763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19" y="1892457"/>
            <a:ext cx="5295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02260" y="3911446"/>
            <a:ext cx="2339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Map-Reduce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8896" y="210870"/>
            <a:ext cx="1013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2" y="1603375"/>
            <a:ext cx="6200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95" y="743712"/>
            <a:ext cx="6983105" cy="40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4" y="2882060"/>
            <a:ext cx="7240051" cy="1982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4" y="934170"/>
            <a:ext cx="7162201" cy="1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50" y="536307"/>
            <a:ext cx="5533702" cy="45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183610" y="1433168"/>
            <a:ext cx="17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Map-Reduce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63377" y="4331427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Use Case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73038" y="3330101"/>
            <a:ext cx="169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Word </a:t>
            </a:r>
            <a:r>
              <a:rPr lang="en-US" altLang="zh-CN" sz="2400" dirty="0" smtClean="0">
                <a:solidFill>
                  <a:schemeClr val="bg1"/>
                </a:solidFill>
              </a:rPr>
              <a:t>Count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4191" y="2432361"/>
            <a:ext cx="2693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Computation </a:t>
            </a:r>
            <a:r>
              <a:rPr lang="en-US" altLang="zh-CN" sz="2400" dirty="0" smtClean="0">
                <a:solidFill>
                  <a:schemeClr val="bg1"/>
                </a:solidFill>
              </a:rPr>
              <a:t>Modal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61" y="1519258"/>
            <a:ext cx="4053693" cy="30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743712"/>
            <a:ext cx="5546725" cy="41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933" y="204520"/>
            <a:ext cx="2768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Reduce Model #1</a:t>
            </a:r>
          </a:p>
          <a:p>
            <a:r>
              <a:rPr lang="en-US" altLang="zh-CN" sz="2000" b="1" dirty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terator Map-Reduce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 descr="“pagerank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3" y="907150"/>
            <a:ext cx="7588010" cy="39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89933" y="204520"/>
            <a:ext cx="2768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Reduce Model #2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Job Control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074" name="Picture 2" descr="“MapReduce naive baye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8" y="1240515"/>
            <a:ext cx="4127223" cy="30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63" y="1240516"/>
            <a:ext cx="4127223" cy="30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7257" y="191732"/>
            <a:ext cx="3523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Reduce Model #3</a:t>
            </a:r>
          </a:p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Chain-Mapper Chain-Reduce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43" y="899618"/>
            <a:ext cx="5435246" cy="40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65162" y="3911446"/>
            <a:ext cx="36136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Computation Modal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計</a:t>
            </a:r>
            <a:r>
              <a:rPr lang="ja-JP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算模型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9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8" y="743712"/>
            <a:ext cx="6190291" cy="40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 descr="https://wizardforcel.gitbooks.io/sjtu-cs902-courseware/content/img/10-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2" y="960422"/>
            <a:ext cx="3682238" cy="39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zardforcel.gitbooks.io/sjtu-cs902-courseware/content/img/10-5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90" y="960422"/>
            <a:ext cx="3056860" cy="39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43" y="376512"/>
            <a:ext cx="3482151" cy="4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55733" y="3911446"/>
            <a:ext cx="2232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Word Count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944336"/>
            <a:ext cx="8333154" cy="38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419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" y="864362"/>
            <a:ext cx="3991988" cy="404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01" y="864362"/>
            <a:ext cx="4689367" cy="40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411" y="198035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2820" y="-550864"/>
            <a:ext cx="39052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8262" y="-642938"/>
            <a:ext cx="3648075" cy="6886575"/>
          </a:xfrm>
          <a:prstGeom prst="rect">
            <a:avLst/>
          </a:prstGeom>
        </p:spPr>
      </p:pic>
      <p:sp>
        <p:nvSpPr>
          <p:cNvPr id="10" name="矩形 26"/>
          <p:cNvSpPr/>
          <p:nvPr/>
        </p:nvSpPr>
        <p:spPr>
          <a:xfrm>
            <a:off x="502920" y="198933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19045" y="3911446"/>
            <a:ext cx="1705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 Case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3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743712"/>
            <a:ext cx="6182847" cy="41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862931"/>
            <a:ext cx="8049718" cy="3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1663" y="26167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LBS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23" y="903336"/>
            <a:ext cx="6089457" cy="36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5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975488"/>
            <a:ext cx="2988312" cy="3852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84" y="975488"/>
            <a:ext cx="3054515" cy="38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54" y="921526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44" y="2974080"/>
            <a:ext cx="1974314" cy="1761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9" y="1608259"/>
            <a:ext cx="2845976" cy="20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38912" y="198933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Hadoop Eco System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0" y="809495"/>
            <a:ext cx="5501075" cy="40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PART0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8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Preliminary 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8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743712"/>
            <a:ext cx="5305425" cy="3390900"/>
          </a:xfrm>
          <a:prstGeom prst="rect">
            <a:avLst/>
          </a:prstGeom>
        </p:spPr>
      </p:pic>
      <p:sp>
        <p:nvSpPr>
          <p:cNvPr id="9" name="TextBox 4110"/>
          <p:cNvSpPr txBox="1"/>
          <p:nvPr/>
        </p:nvSpPr>
        <p:spPr>
          <a:xfrm>
            <a:off x="3053864" y="4342017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1C2B38"/>
                </a:solidFill>
              </a:rPr>
              <a:t>http://www.oracle.com/technetwork/java/eol-135779.html</a:t>
            </a:r>
            <a:endParaRPr lang="en-US" altLang="zh-CN" sz="1400" b="1" dirty="0">
              <a:solidFill>
                <a:srgbClr val="1C2B3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20261"/>
            <a:ext cx="1465426" cy="15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 descr="“eclips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096091"/>
            <a:ext cx="6854694" cy="36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eclips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64" y="233013"/>
            <a:ext cx="2400841" cy="5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</TotalTime>
  <Words>146</Words>
  <Application>Microsoft Office PowerPoint</Application>
  <PresentationFormat>On-screen Show (16:9)</PresentationFormat>
  <Paragraphs>93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 Unicode MS</vt:lpstr>
      <vt:lpstr>Calibri</vt:lpstr>
      <vt:lpstr>宋体</vt:lpstr>
      <vt:lpstr>Arial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321</cp:revision>
  <dcterms:modified xsi:type="dcterms:W3CDTF">2017-05-19T22:04:00Z</dcterms:modified>
</cp:coreProperties>
</file>